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70" r:id="rId13"/>
    <p:sldId id="268" r:id="rId14"/>
    <p:sldId id="269" r:id="rId15"/>
    <p:sldId id="265" r:id="rId16"/>
    <p:sldId id="271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995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96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894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0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90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277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57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442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263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2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344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BC33A-D5F8-4D08-9E6D-D54D1582EE6D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7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「year of dog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10" y="0"/>
            <a:ext cx="9468018" cy="68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year of dog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97" y="2919249"/>
            <a:ext cx="3915103" cy="391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「year of dog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14" y="2919250"/>
            <a:ext cx="4241232" cy="393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43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85" t="5786" r="4943" b="195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1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381210_10150438035003914_679886605_n.jpg"/>
          <p:cNvPicPr>
            <a:picLocks noChangeAspect="1"/>
          </p:cNvPicPr>
          <p:nvPr/>
        </p:nvPicPr>
        <p:blipFill>
          <a:blip r:embed="rId2" cstate="print"/>
          <a:srcRect r="6386" b="6502"/>
          <a:stretch>
            <a:fillRect/>
          </a:stretch>
        </p:blipFill>
        <p:spPr>
          <a:xfrm>
            <a:off x="-604446" y="0"/>
            <a:ext cx="4853353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雲朵形圖說文字 4"/>
          <p:cNvSpPr/>
          <p:nvPr/>
        </p:nvSpPr>
        <p:spPr>
          <a:xfrm>
            <a:off x="4248907" y="126123"/>
            <a:ext cx="9207062" cy="6069725"/>
          </a:xfrm>
          <a:prstGeom prst="cloudCallout">
            <a:avLst>
              <a:gd name="adj1" fmla="val -66468"/>
              <a:gd name="adj2" fmla="val 1383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en-US" altLang="zh-TW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Look and guess.</a:t>
            </a:r>
          </a:p>
          <a:p>
            <a:pPr marL="742950" indent="-742950" algn="ctr">
              <a:buAutoNum type="arabicPeriod"/>
            </a:pPr>
            <a:r>
              <a:rPr lang="en-US" altLang="zh-TW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Mandy says.</a:t>
            </a:r>
          </a:p>
          <a:p>
            <a:pPr marL="742950" indent="-742950" algn="ctr">
              <a:buAutoNum type="arabicPeriod"/>
            </a:pPr>
            <a:r>
              <a:rPr lang="en-US" altLang="zh-TW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Whispering.</a:t>
            </a:r>
            <a:endParaRPr lang="zh-TW" altLang="en-US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62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Letter Sounds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78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8800" b="1" dirty="0" smtClean="0">
                <a:latin typeface="Comic Sans MS" panose="030F0702030302020204" pitchFamily="66" charset="0"/>
              </a:rPr>
              <a:t>A~Z connection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  <p:pic>
        <p:nvPicPr>
          <p:cNvPr id="10244" name="Picture 4" descr="「A to Z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637" y="2447806"/>
            <a:ext cx="4353363" cy="326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「dragon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1" y="2877014"/>
            <a:ext cx="8022021" cy="24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45" t="4827" r="5115" b="14713"/>
          <a:stretch/>
        </p:blipFill>
        <p:spPr>
          <a:xfrm>
            <a:off x="-1" y="0"/>
            <a:ext cx="12192001" cy="68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23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54" t="3448" r="3391" b="14942"/>
          <a:stretch/>
        </p:blipFill>
        <p:spPr>
          <a:xfrm>
            <a:off x="819807" y="0"/>
            <a:ext cx="10594428" cy="685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0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8000" b="1" dirty="0" smtClean="0">
                <a:latin typeface="Comic Sans MS" panose="030F0702030302020204" pitchFamily="66" charset="0"/>
              </a:rPr>
              <a:t>We are pets.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「pets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31" y="1851764"/>
            <a:ext cx="8889124" cy="50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13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68821" y="31782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Raise your hands.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Raise your hand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21" y="1769487"/>
            <a:ext cx="9046245" cy="508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16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966" y="3178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Put your hands down.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Put your hands down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40" y="1643392"/>
            <a:ext cx="9263819" cy="52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2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5856" y="3178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Take out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Take out your books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27" y="1643392"/>
            <a:ext cx="8708478" cy="534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59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「Take out your books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53" y="882869"/>
            <a:ext cx="8215804" cy="59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1979" y="3335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Put away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157" y="28629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Open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「Open your books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57" y="2009584"/>
            <a:ext cx="9469563" cy="48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2698" y="30206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Close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「close your books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90" y="1907107"/>
            <a:ext cx="10802147" cy="449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9437" y="25476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Come here, please.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「Come here, please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87" y="1580329"/>
            <a:ext cx="9846401" cy="527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2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相關圖片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61" y="240258"/>
            <a:ext cx="7115532" cy="676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9078" y="254766"/>
            <a:ext cx="11266949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Go back to your seat.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6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53</Words>
  <Application>Microsoft Office PowerPoint</Application>
  <PresentationFormat>寬螢幕</PresentationFormat>
  <Paragraphs>13</Paragraphs>
  <Slides>16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2" baseType="lpstr">
      <vt:lpstr>新細明體</vt:lpstr>
      <vt:lpstr>Arial</vt:lpstr>
      <vt:lpstr>Calibri</vt:lpstr>
      <vt:lpstr>Calibri Light</vt:lpstr>
      <vt:lpstr>Comic Sans MS</vt:lpstr>
      <vt:lpstr>Office 佈景主題</vt:lpstr>
      <vt:lpstr>PowerPoint 簡報</vt:lpstr>
      <vt:lpstr>Raise your hands.</vt:lpstr>
      <vt:lpstr>Put your hands down.</vt:lpstr>
      <vt:lpstr>Take out your book.</vt:lpstr>
      <vt:lpstr>Put away your book.</vt:lpstr>
      <vt:lpstr>Open your book.</vt:lpstr>
      <vt:lpstr>Close your book.</vt:lpstr>
      <vt:lpstr>Come here, please.</vt:lpstr>
      <vt:lpstr>Go back to your seat.</vt:lpstr>
      <vt:lpstr>PowerPoint 簡報</vt:lpstr>
      <vt:lpstr>PowerPoint 簡報</vt:lpstr>
      <vt:lpstr>PowerPoint 簡報</vt:lpstr>
      <vt:lpstr>A~Z connection</vt:lpstr>
      <vt:lpstr>PowerPoint 簡報</vt:lpstr>
      <vt:lpstr>PowerPoint 簡報</vt:lpstr>
      <vt:lpstr>We are pets.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2018-02-26T08:19:18Z</dcterms:created>
  <dcterms:modified xsi:type="dcterms:W3CDTF">2018-02-26T09:09:22Z</dcterms:modified>
</cp:coreProperties>
</file>